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3E40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0" d="100"/>
          <a:sy n="90" d="100"/>
        </p:scale>
        <p:origin x="-136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009780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038213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488145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87490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347833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284110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685584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027524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010078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993330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556453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EB8932-35B7-E24F-9674-FA6D488A843B}" type="datetimeFigureOut">
              <a:rPr lang="fr-FR" smtClean="0"/>
              <a:t>18/07/16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72DC66-3332-A641-8906-0033422F2C4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035158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36223" y="1044222"/>
            <a:ext cx="2257778" cy="42333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ZoneTexte 4"/>
          <p:cNvSpPr txBox="1"/>
          <p:nvPr/>
        </p:nvSpPr>
        <p:spPr>
          <a:xfrm>
            <a:off x="1478848" y="1449401"/>
            <a:ext cx="1651000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>
                <a:solidFill>
                  <a:srgbClr val="E3E402"/>
                </a:solidFill>
              </a:rPr>
              <a:t>Globicephala1</a:t>
            </a:r>
          </a:p>
          <a:p>
            <a:pPr algn="ctr"/>
            <a:r>
              <a:rPr lang="fi-FI" sz="1600" dirty="0" smtClean="0">
                <a:solidFill>
                  <a:srgbClr val="E3E402"/>
                </a:solidFill>
              </a:rPr>
              <a:t>192.168.0.101</a:t>
            </a:r>
            <a:endParaRPr lang="fr-FR" sz="1600" dirty="0">
              <a:solidFill>
                <a:srgbClr val="E3E402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3228627" y="1041400"/>
            <a:ext cx="2257778" cy="42333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Rectangle 9"/>
          <p:cNvSpPr/>
          <p:nvPr/>
        </p:nvSpPr>
        <p:spPr>
          <a:xfrm>
            <a:off x="6344351" y="1041400"/>
            <a:ext cx="2257778" cy="42333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13" name="Connecteur en angle 12"/>
          <p:cNvCxnSpPr>
            <a:stCxn id="4" idx="0"/>
          </p:cNvCxnSpPr>
          <p:nvPr/>
        </p:nvCxnSpPr>
        <p:spPr>
          <a:xfrm rot="16200000" flipV="1">
            <a:off x="1248835" y="627944"/>
            <a:ext cx="832555" cy="1"/>
          </a:xfrm>
          <a:prstGeom prst="bentConnector3">
            <a:avLst/>
          </a:prstGeom>
          <a:ln>
            <a:solidFill>
              <a:srgbClr val="0D0D0D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en angle 33"/>
          <p:cNvCxnSpPr/>
          <p:nvPr/>
        </p:nvCxnSpPr>
        <p:spPr>
          <a:xfrm rot="16200000" flipV="1">
            <a:off x="3941237" y="625122"/>
            <a:ext cx="832555" cy="1"/>
          </a:xfrm>
          <a:prstGeom prst="bentConnector3">
            <a:avLst/>
          </a:prstGeom>
          <a:ln>
            <a:solidFill>
              <a:srgbClr val="0D0D0D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Connecteur en angle 34"/>
          <p:cNvCxnSpPr/>
          <p:nvPr/>
        </p:nvCxnSpPr>
        <p:spPr>
          <a:xfrm rot="16200000" flipV="1">
            <a:off x="6656217" y="627944"/>
            <a:ext cx="832555" cy="1"/>
          </a:xfrm>
          <a:prstGeom prst="bentConnector3">
            <a:avLst/>
          </a:prstGeom>
          <a:ln>
            <a:solidFill>
              <a:srgbClr val="0D0D0D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Connecteur en angle 36"/>
          <p:cNvCxnSpPr/>
          <p:nvPr/>
        </p:nvCxnSpPr>
        <p:spPr>
          <a:xfrm flipV="1">
            <a:off x="1665112" y="208845"/>
            <a:ext cx="5407382" cy="2822"/>
          </a:xfrm>
          <a:prstGeom prst="bentConnector3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8" name="ZoneTexte 37"/>
          <p:cNvSpPr txBox="1"/>
          <p:nvPr/>
        </p:nvSpPr>
        <p:spPr>
          <a:xfrm>
            <a:off x="310445" y="496668"/>
            <a:ext cx="1552222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/>
              <a:t>Ceph1</a:t>
            </a:r>
          </a:p>
          <a:p>
            <a:r>
              <a:rPr lang="is-IS" sz="1600" dirty="0"/>
              <a:t>192.168.220.1</a:t>
            </a:r>
            <a:endParaRPr lang="fr-FR" sz="1600" dirty="0"/>
          </a:p>
        </p:txBody>
      </p:sp>
      <p:sp>
        <p:nvSpPr>
          <p:cNvPr id="41" name="ZoneTexte 40"/>
          <p:cNvSpPr txBox="1"/>
          <p:nvPr/>
        </p:nvSpPr>
        <p:spPr>
          <a:xfrm>
            <a:off x="3031069" y="476829"/>
            <a:ext cx="1552222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/>
              <a:t>Ceph2</a:t>
            </a:r>
          </a:p>
          <a:p>
            <a:r>
              <a:rPr lang="is-IS" sz="1600" dirty="0" smtClean="0"/>
              <a:t>192.168.220.2</a:t>
            </a:r>
            <a:endParaRPr lang="fr-FR" sz="1600" dirty="0"/>
          </a:p>
        </p:txBody>
      </p:sp>
      <p:sp>
        <p:nvSpPr>
          <p:cNvPr id="42" name="ZoneTexte 41"/>
          <p:cNvSpPr txBox="1"/>
          <p:nvPr/>
        </p:nvSpPr>
        <p:spPr>
          <a:xfrm>
            <a:off x="5743222" y="496668"/>
            <a:ext cx="1552222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/>
              <a:t>Ceph3</a:t>
            </a:r>
          </a:p>
          <a:p>
            <a:r>
              <a:rPr lang="is-IS" sz="1600" dirty="0" smtClean="0"/>
              <a:t>192.168.220.3</a:t>
            </a:r>
            <a:endParaRPr lang="fr-FR" sz="1600" dirty="0"/>
          </a:p>
        </p:txBody>
      </p:sp>
      <p:sp>
        <p:nvSpPr>
          <p:cNvPr id="43" name="ZoneTexte 42"/>
          <p:cNvSpPr txBox="1"/>
          <p:nvPr/>
        </p:nvSpPr>
        <p:spPr>
          <a:xfrm>
            <a:off x="6867883" y="152399"/>
            <a:ext cx="238477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smtClean="0"/>
              <a:t>Réseau Cluster </a:t>
            </a:r>
            <a:r>
              <a:rPr lang="fr-FR" dirty="0" err="1" smtClean="0"/>
              <a:t>Ceph</a:t>
            </a:r>
            <a:endParaRPr lang="fr-FR" dirty="0" smtClean="0"/>
          </a:p>
          <a:p>
            <a:pPr algn="ctr"/>
            <a:r>
              <a:rPr lang="fr-FR" dirty="0" smtClean="0"/>
              <a:t>(10Gb)</a:t>
            </a:r>
            <a:endParaRPr lang="fr-FR" dirty="0"/>
          </a:p>
        </p:txBody>
      </p:sp>
      <p:sp>
        <p:nvSpPr>
          <p:cNvPr id="46" name="Rectangle 45"/>
          <p:cNvSpPr/>
          <p:nvPr/>
        </p:nvSpPr>
        <p:spPr>
          <a:xfrm>
            <a:off x="536224" y="3680177"/>
            <a:ext cx="2257778" cy="42333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48" name="Connecteur en angle 47"/>
          <p:cNvCxnSpPr>
            <a:stCxn id="4" idx="2"/>
            <a:endCxn id="46" idx="0"/>
          </p:cNvCxnSpPr>
          <p:nvPr/>
        </p:nvCxnSpPr>
        <p:spPr>
          <a:xfrm rot="16200000" flipH="1">
            <a:off x="558802" y="2573865"/>
            <a:ext cx="2212621" cy="1"/>
          </a:xfrm>
          <a:prstGeom prst="bentConnector3">
            <a:avLst/>
          </a:prstGeom>
          <a:ln>
            <a:solidFill>
              <a:srgbClr val="008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4" name="Connecteur en angle 53"/>
          <p:cNvCxnSpPr/>
          <p:nvPr/>
        </p:nvCxnSpPr>
        <p:spPr>
          <a:xfrm flipV="1">
            <a:off x="1665114" y="2568222"/>
            <a:ext cx="5407380" cy="14111"/>
          </a:xfrm>
          <a:prstGeom prst="bentConnector3">
            <a:avLst/>
          </a:prstGeom>
          <a:ln>
            <a:solidFill>
              <a:srgbClr val="008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6" name="Connecteur en angle 55"/>
          <p:cNvCxnSpPr/>
          <p:nvPr/>
        </p:nvCxnSpPr>
        <p:spPr>
          <a:xfrm rot="5400000" flipH="1" flipV="1">
            <a:off x="3883382" y="2009422"/>
            <a:ext cx="1117599" cy="1"/>
          </a:xfrm>
          <a:prstGeom prst="bentConnector3">
            <a:avLst>
              <a:gd name="adj1" fmla="val 52525"/>
            </a:avLst>
          </a:prstGeom>
          <a:ln>
            <a:solidFill>
              <a:srgbClr val="008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8" name="Connecteur en angle 57"/>
          <p:cNvCxnSpPr/>
          <p:nvPr/>
        </p:nvCxnSpPr>
        <p:spPr>
          <a:xfrm rot="5400000" flipH="1" flipV="1">
            <a:off x="6513696" y="2009422"/>
            <a:ext cx="1117599" cy="1"/>
          </a:xfrm>
          <a:prstGeom prst="bentConnector3">
            <a:avLst/>
          </a:prstGeom>
          <a:ln>
            <a:solidFill>
              <a:srgbClr val="008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ZoneTexte 58"/>
          <p:cNvSpPr txBox="1"/>
          <p:nvPr/>
        </p:nvSpPr>
        <p:spPr>
          <a:xfrm>
            <a:off x="225780" y="1411112"/>
            <a:ext cx="1552222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>
                <a:solidFill>
                  <a:srgbClr val="008000"/>
                </a:solidFill>
              </a:rPr>
              <a:t>Cephmon1</a:t>
            </a:r>
          </a:p>
          <a:p>
            <a:pPr algn="ctr"/>
            <a:r>
              <a:rPr lang="is-IS" sz="1600" dirty="0">
                <a:solidFill>
                  <a:srgbClr val="008000"/>
                </a:solidFill>
              </a:rPr>
              <a:t>192.168.219.1</a:t>
            </a:r>
            <a:endParaRPr lang="fr-FR" sz="1600" dirty="0">
              <a:solidFill>
                <a:srgbClr val="008000"/>
              </a:solidFill>
            </a:endParaRPr>
          </a:p>
        </p:txBody>
      </p:sp>
      <p:sp>
        <p:nvSpPr>
          <p:cNvPr id="60" name="ZoneTexte 59"/>
          <p:cNvSpPr txBox="1"/>
          <p:nvPr/>
        </p:nvSpPr>
        <p:spPr>
          <a:xfrm>
            <a:off x="3028253" y="1397001"/>
            <a:ext cx="1552222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>
                <a:solidFill>
                  <a:srgbClr val="008000"/>
                </a:solidFill>
              </a:rPr>
              <a:t>Cephmon2</a:t>
            </a:r>
          </a:p>
          <a:p>
            <a:pPr algn="ctr"/>
            <a:r>
              <a:rPr lang="is-IS" sz="1600" dirty="0" smtClean="0">
                <a:solidFill>
                  <a:srgbClr val="008000"/>
                </a:solidFill>
              </a:rPr>
              <a:t>192.168.219.2</a:t>
            </a:r>
            <a:endParaRPr lang="fr-FR" sz="1600" dirty="0">
              <a:solidFill>
                <a:srgbClr val="008000"/>
              </a:solidFill>
            </a:endParaRPr>
          </a:p>
        </p:txBody>
      </p:sp>
      <p:sp>
        <p:nvSpPr>
          <p:cNvPr id="61" name="ZoneTexte 60"/>
          <p:cNvSpPr txBox="1"/>
          <p:nvPr/>
        </p:nvSpPr>
        <p:spPr>
          <a:xfrm>
            <a:off x="5683958" y="1425223"/>
            <a:ext cx="1552222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>
                <a:solidFill>
                  <a:srgbClr val="008000"/>
                </a:solidFill>
              </a:rPr>
              <a:t>Cephmon3</a:t>
            </a:r>
          </a:p>
          <a:p>
            <a:pPr algn="ctr"/>
            <a:r>
              <a:rPr lang="is-IS" sz="1600" dirty="0" smtClean="0">
                <a:solidFill>
                  <a:srgbClr val="008000"/>
                </a:solidFill>
              </a:rPr>
              <a:t>192.168.219.3</a:t>
            </a:r>
            <a:endParaRPr lang="fr-FR" sz="1600" dirty="0">
              <a:solidFill>
                <a:srgbClr val="008000"/>
              </a:solidFill>
            </a:endParaRPr>
          </a:p>
        </p:txBody>
      </p:sp>
      <p:sp>
        <p:nvSpPr>
          <p:cNvPr id="62" name="ZoneTexte 61"/>
          <p:cNvSpPr txBox="1"/>
          <p:nvPr/>
        </p:nvSpPr>
        <p:spPr>
          <a:xfrm>
            <a:off x="25404" y="3084688"/>
            <a:ext cx="1766707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>
                <a:solidFill>
                  <a:srgbClr val="008000"/>
                </a:solidFill>
              </a:rPr>
              <a:t>Cephmon100</a:t>
            </a:r>
          </a:p>
          <a:p>
            <a:pPr algn="ctr"/>
            <a:r>
              <a:rPr lang="is-IS" sz="1600" dirty="0" smtClean="0">
                <a:solidFill>
                  <a:srgbClr val="008000"/>
                </a:solidFill>
              </a:rPr>
              <a:t>192.168.219.100</a:t>
            </a:r>
            <a:endParaRPr lang="fr-FR" sz="1600" dirty="0">
              <a:solidFill>
                <a:srgbClr val="008000"/>
              </a:solidFill>
            </a:endParaRPr>
          </a:p>
        </p:txBody>
      </p:sp>
      <p:sp>
        <p:nvSpPr>
          <p:cNvPr id="63" name="ZoneTexte 62"/>
          <p:cNvSpPr txBox="1"/>
          <p:nvPr/>
        </p:nvSpPr>
        <p:spPr>
          <a:xfrm>
            <a:off x="4442181" y="2582333"/>
            <a:ext cx="24722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solidFill>
                  <a:srgbClr val="008000"/>
                </a:solidFill>
              </a:rPr>
              <a:t>Réseau Cluster Monitor</a:t>
            </a:r>
            <a:endParaRPr lang="fr-FR" dirty="0">
              <a:solidFill>
                <a:srgbClr val="008000"/>
              </a:solidFill>
            </a:endParaRPr>
          </a:p>
        </p:txBody>
      </p:sp>
      <p:sp>
        <p:nvSpPr>
          <p:cNvPr id="64" name="ZoneTexte 63"/>
          <p:cNvSpPr txBox="1"/>
          <p:nvPr/>
        </p:nvSpPr>
        <p:spPr>
          <a:xfrm>
            <a:off x="1624196" y="5048618"/>
            <a:ext cx="266700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solidFill>
                  <a:srgbClr val="FF0000"/>
                </a:solidFill>
              </a:rPr>
              <a:t>Réseau Cluster Data-Flow</a:t>
            </a:r>
            <a:endParaRPr lang="fr-FR" dirty="0">
              <a:solidFill>
                <a:srgbClr val="FF0000"/>
              </a:solidFill>
            </a:endParaRPr>
          </a:p>
        </p:txBody>
      </p:sp>
      <p:cxnSp>
        <p:nvCxnSpPr>
          <p:cNvPr id="66" name="Connecteur en angle 65"/>
          <p:cNvCxnSpPr>
            <a:stCxn id="46" idx="2"/>
          </p:cNvCxnSpPr>
          <p:nvPr/>
        </p:nvCxnSpPr>
        <p:spPr>
          <a:xfrm rot="5400000">
            <a:off x="1205091" y="4563533"/>
            <a:ext cx="920045" cy="1"/>
          </a:xfrm>
          <a:prstGeom prst="bentConnector3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0" name="Connecteur droit avec flèche 69"/>
          <p:cNvCxnSpPr/>
          <p:nvPr/>
        </p:nvCxnSpPr>
        <p:spPr>
          <a:xfrm>
            <a:off x="1665114" y="5023556"/>
            <a:ext cx="2692402" cy="0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1" name="ZoneTexte 70"/>
          <p:cNvSpPr txBox="1"/>
          <p:nvPr/>
        </p:nvSpPr>
        <p:spPr>
          <a:xfrm>
            <a:off x="310445" y="4089400"/>
            <a:ext cx="1450623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>
                <a:solidFill>
                  <a:srgbClr val="FF0000"/>
                </a:solidFill>
              </a:rPr>
              <a:t>df-</a:t>
            </a:r>
            <a:r>
              <a:rPr lang="fr-FR" sz="1600" dirty="0" smtClean="0">
                <a:solidFill>
                  <a:srgbClr val="FF0000"/>
                </a:solidFill>
              </a:rPr>
              <a:t>anodeds5</a:t>
            </a:r>
          </a:p>
          <a:p>
            <a:pPr algn="ctr"/>
            <a:r>
              <a:rPr lang="hr-HR" sz="1600" dirty="0">
                <a:solidFill>
                  <a:srgbClr val="FF0000"/>
                </a:solidFill>
              </a:rPr>
              <a:t>172.17.1.195</a:t>
            </a:r>
            <a:endParaRPr lang="fr-FR" sz="1600" dirty="0">
              <a:solidFill>
                <a:srgbClr val="FF0000"/>
              </a:solidFill>
            </a:endParaRPr>
          </a:p>
        </p:txBody>
      </p:sp>
      <p:cxnSp>
        <p:nvCxnSpPr>
          <p:cNvPr id="75" name="Connecteur en angle 74"/>
          <p:cNvCxnSpPr>
            <a:stCxn id="4" idx="3"/>
            <a:endCxn id="8" idx="1"/>
          </p:cNvCxnSpPr>
          <p:nvPr/>
        </p:nvCxnSpPr>
        <p:spPr>
          <a:xfrm flipV="1">
            <a:off x="2794001" y="1253067"/>
            <a:ext cx="434626" cy="2822"/>
          </a:xfrm>
          <a:prstGeom prst="bentConnector3">
            <a:avLst/>
          </a:prstGeom>
          <a:ln>
            <a:solidFill>
              <a:srgbClr val="E3E40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9" name="Connecteur droit 78"/>
          <p:cNvCxnSpPr/>
          <p:nvPr/>
        </p:nvCxnSpPr>
        <p:spPr>
          <a:xfrm>
            <a:off x="3005667" y="1255889"/>
            <a:ext cx="14111" cy="2046111"/>
          </a:xfrm>
          <a:prstGeom prst="line">
            <a:avLst/>
          </a:prstGeom>
          <a:ln>
            <a:solidFill>
              <a:srgbClr val="E3E40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Connecteur droit 80"/>
          <p:cNvCxnSpPr/>
          <p:nvPr/>
        </p:nvCxnSpPr>
        <p:spPr>
          <a:xfrm>
            <a:off x="3019778" y="3302000"/>
            <a:ext cx="2794000" cy="0"/>
          </a:xfrm>
          <a:prstGeom prst="line">
            <a:avLst/>
          </a:prstGeom>
          <a:ln>
            <a:solidFill>
              <a:srgbClr val="E3E40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3" name="Connecteur en angle 82"/>
          <p:cNvCxnSpPr>
            <a:stCxn id="10" idx="3"/>
          </p:cNvCxnSpPr>
          <p:nvPr/>
        </p:nvCxnSpPr>
        <p:spPr>
          <a:xfrm flipH="1">
            <a:off x="5813778" y="1253067"/>
            <a:ext cx="2788351" cy="2048933"/>
          </a:xfrm>
          <a:prstGeom prst="bentConnector3">
            <a:avLst>
              <a:gd name="adj1" fmla="val -8198"/>
            </a:avLst>
          </a:prstGeom>
          <a:ln>
            <a:solidFill>
              <a:srgbClr val="E3E40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5" name="Connecteur droit avec flèche 84"/>
          <p:cNvCxnSpPr/>
          <p:nvPr/>
        </p:nvCxnSpPr>
        <p:spPr>
          <a:xfrm>
            <a:off x="5813777" y="3871413"/>
            <a:ext cx="2441223" cy="20431"/>
          </a:xfrm>
          <a:prstGeom prst="straightConnector1">
            <a:avLst/>
          </a:prstGeom>
          <a:ln>
            <a:solidFill>
              <a:srgbClr val="E3E402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7" name="Connecteur en angle 86"/>
          <p:cNvCxnSpPr>
            <a:endCxn id="46" idx="3"/>
          </p:cNvCxnSpPr>
          <p:nvPr/>
        </p:nvCxnSpPr>
        <p:spPr>
          <a:xfrm rot="5400000">
            <a:off x="2611968" y="3484034"/>
            <a:ext cx="589844" cy="225776"/>
          </a:xfrm>
          <a:prstGeom prst="bentConnector2">
            <a:avLst/>
          </a:prstGeom>
          <a:ln>
            <a:solidFill>
              <a:srgbClr val="E3E40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6" name="Connecteur droit 95"/>
          <p:cNvCxnSpPr/>
          <p:nvPr/>
        </p:nvCxnSpPr>
        <p:spPr>
          <a:xfrm>
            <a:off x="5813778" y="3302000"/>
            <a:ext cx="0" cy="589844"/>
          </a:xfrm>
          <a:prstGeom prst="line">
            <a:avLst/>
          </a:prstGeom>
          <a:ln>
            <a:solidFill>
              <a:srgbClr val="E3E40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8" name="ZoneTexte 97"/>
          <p:cNvSpPr txBox="1"/>
          <p:nvPr/>
        </p:nvSpPr>
        <p:spPr>
          <a:xfrm>
            <a:off x="5813778" y="3347576"/>
            <a:ext cx="2020715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fr-FR" dirty="0" smtClean="0">
                <a:solidFill>
                  <a:srgbClr val="E3E402"/>
                </a:solidFill>
              </a:rPr>
              <a:t>Réseau Services</a:t>
            </a:r>
            <a:endParaRPr lang="fr-FR" dirty="0">
              <a:solidFill>
                <a:srgbClr val="E3E402"/>
              </a:solidFill>
            </a:endParaRPr>
          </a:p>
        </p:txBody>
      </p:sp>
      <p:sp>
        <p:nvSpPr>
          <p:cNvPr id="101" name="ZoneTexte 100"/>
          <p:cNvSpPr txBox="1"/>
          <p:nvPr/>
        </p:nvSpPr>
        <p:spPr>
          <a:xfrm>
            <a:off x="6896105" y="1424464"/>
            <a:ext cx="1651000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>
                <a:solidFill>
                  <a:srgbClr val="E3E402"/>
                </a:solidFill>
              </a:rPr>
              <a:t>Globicephala3</a:t>
            </a:r>
          </a:p>
          <a:p>
            <a:pPr algn="ctr"/>
            <a:r>
              <a:rPr lang="fi-FI" sz="1600" dirty="0" smtClean="0">
                <a:solidFill>
                  <a:srgbClr val="E3E402"/>
                </a:solidFill>
              </a:rPr>
              <a:t>192.168.0.103</a:t>
            </a:r>
            <a:endParaRPr lang="fr-FR" sz="1600" dirty="0">
              <a:solidFill>
                <a:srgbClr val="E3E402"/>
              </a:solidFill>
            </a:endParaRPr>
          </a:p>
        </p:txBody>
      </p:sp>
      <p:sp>
        <p:nvSpPr>
          <p:cNvPr id="102" name="ZoneTexte 101"/>
          <p:cNvSpPr txBox="1"/>
          <p:nvPr/>
        </p:nvSpPr>
        <p:spPr>
          <a:xfrm>
            <a:off x="4258739" y="1449401"/>
            <a:ext cx="1651000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 smtClean="0">
                <a:solidFill>
                  <a:srgbClr val="E3E402"/>
                </a:solidFill>
              </a:rPr>
              <a:t>Globicephala2</a:t>
            </a:r>
          </a:p>
          <a:p>
            <a:pPr algn="ctr"/>
            <a:r>
              <a:rPr lang="fi-FI" sz="1600" dirty="0" smtClean="0">
                <a:solidFill>
                  <a:srgbClr val="E3E402"/>
                </a:solidFill>
              </a:rPr>
              <a:t>192.168.0.102</a:t>
            </a:r>
            <a:endParaRPr lang="fr-FR" sz="1600" dirty="0">
              <a:solidFill>
                <a:srgbClr val="E3E402"/>
              </a:solidFill>
            </a:endParaRPr>
          </a:p>
        </p:txBody>
      </p:sp>
      <p:sp>
        <p:nvSpPr>
          <p:cNvPr id="103" name="ZoneTexte 102"/>
          <p:cNvSpPr txBox="1"/>
          <p:nvPr/>
        </p:nvSpPr>
        <p:spPr>
          <a:xfrm>
            <a:off x="592668" y="1086556"/>
            <a:ext cx="217311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600" dirty="0" smtClean="0">
                <a:solidFill>
                  <a:srgbClr val="0000FF"/>
                </a:solidFill>
              </a:rPr>
              <a:t>Cluster/Moniteur/OSD</a:t>
            </a:r>
            <a:endParaRPr lang="fr-FR" sz="1600" dirty="0">
              <a:solidFill>
                <a:srgbClr val="0000FF"/>
              </a:solidFill>
            </a:endParaRPr>
          </a:p>
        </p:txBody>
      </p:sp>
      <p:sp>
        <p:nvSpPr>
          <p:cNvPr id="104" name="ZoneTexte 103"/>
          <p:cNvSpPr txBox="1"/>
          <p:nvPr/>
        </p:nvSpPr>
        <p:spPr>
          <a:xfrm>
            <a:off x="3270958" y="1083790"/>
            <a:ext cx="217311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600" dirty="0" smtClean="0">
                <a:solidFill>
                  <a:srgbClr val="0000FF"/>
                </a:solidFill>
              </a:rPr>
              <a:t>Cluster/Moniteur/OSD</a:t>
            </a:r>
            <a:endParaRPr lang="fr-FR" sz="1600" dirty="0">
              <a:solidFill>
                <a:srgbClr val="0000FF"/>
              </a:solidFill>
            </a:endParaRPr>
          </a:p>
        </p:txBody>
      </p:sp>
      <p:sp>
        <p:nvSpPr>
          <p:cNvPr id="105" name="ZoneTexte 104"/>
          <p:cNvSpPr txBox="1"/>
          <p:nvPr/>
        </p:nvSpPr>
        <p:spPr>
          <a:xfrm>
            <a:off x="6372576" y="1086669"/>
            <a:ext cx="217311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600" dirty="0" smtClean="0">
                <a:solidFill>
                  <a:srgbClr val="0000FF"/>
                </a:solidFill>
              </a:rPr>
              <a:t>Cluster/Moniteur/OSD</a:t>
            </a:r>
            <a:endParaRPr lang="fr-FR" sz="1600" dirty="0">
              <a:solidFill>
                <a:srgbClr val="0000FF"/>
              </a:solidFill>
            </a:endParaRPr>
          </a:p>
        </p:txBody>
      </p:sp>
      <p:sp>
        <p:nvSpPr>
          <p:cNvPr id="106" name="ZoneTexte 105"/>
          <p:cNvSpPr txBox="1"/>
          <p:nvPr/>
        </p:nvSpPr>
        <p:spPr>
          <a:xfrm>
            <a:off x="1001897" y="3705240"/>
            <a:ext cx="124459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solidFill>
                  <a:srgbClr val="0000FF"/>
                </a:solidFill>
              </a:rPr>
              <a:t>Client RBD</a:t>
            </a:r>
            <a:endParaRPr lang="fr-FR" dirty="0">
              <a:solidFill>
                <a:srgbClr val="0000FF"/>
              </a:solidFill>
            </a:endParaRPr>
          </a:p>
        </p:txBody>
      </p:sp>
      <p:sp>
        <p:nvSpPr>
          <p:cNvPr id="107" name="ZoneTexte 106"/>
          <p:cNvSpPr txBox="1"/>
          <p:nvPr/>
        </p:nvSpPr>
        <p:spPr>
          <a:xfrm>
            <a:off x="1619961" y="5322571"/>
            <a:ext cx="269522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solidFill>
                  <a:srgbClr val="FF0000"/>
                </a:solidFill>
              </a:rPr>
              <a:t>Montage </a:t>
            </a:r>
            <a:r>
              <a:rPr lang="fr-FR" dirty="0" err="1" smtClean="0">
                <a:solidFill>
                  <a:srgbClr val="FF0000"/>
                </a:solidFill>
              </a:rPr>
              <a:t>nfs</a:t>
            </a:r>
            <a:r>
              <a:rPr lang="fr-FR" dirty="0" smtClean="0">
                <a:solidFill>
                  <a:srgbClr val="FF0000"/>
                </a:solidFill>
              </a:rPr>
              <a:t> du client RBD</a:t>
            </a:r>
            <a:endParaRPr lang="fr-FR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7308656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62</Words>
  <Application>Microsoft Macintosh PowerPoint</Application>
  <PresentationFormat>Présentation à l'écran (4:3)</PresentationFormat>
  <Paragraphs>32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jeremie jacob</dc:creator>
  <cp:lastModifiedBy>jeremie jacob</cp:lastModifiedBy>
  <cp:revision>7</cp:revision>
  <dcterms:created xsi:type="dcterms:W3CDTF">2016-07-18T12:22:19Z</dcterms:created>
  <dcterms:modified xsi:type="dcterms:W3CDTF">2016-07-18T13:33:06Z</dcterms:modified>
</cp:coreProperties>
</file>

<file path=docProps/thumbnail.jpeg>
</file>