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20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77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18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40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9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1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69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90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67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90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52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5DDFD-26A7-984F-A992-E89A322E9242}" type="datetimeFigureOut">
              <a:rPr lang="fr-FR" smtClean="0"/>
              <a:t>21/04/13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BC1D1-8570-3844-9BEB-ECAD09FAA8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84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532311" y="361112"/>
            <a:ext cx="2353316" cy="2839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ENX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4227251" y="933909"/>
            <a:ext cx="610119" cy="119540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dirty="0" smtClean="0"/>
              <a:t>SOAP</a:t>
            </a:r>
            <a:endParaRPr lang="fr-FR" dirty="0"/>
          </a:p>
        </p:txBody>
      </p:sp>
      <p:pic>
        <p:nvPicPr>
          <p:cNvPr id="8" name="Image 7" descr="mc9004316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83" y="388610"/>
            <a:ext cx="2286000" cy="22860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75683" y="913236"/>
            <a:ext cx="53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GUI</a:t>
            </a:r>
          </a:p>
        </p:txBody>
      </p:sp>
      <p:cxnSp>
        <p:nvCxnSpPr>
          <p:cNvPr id="11" name="Connecteur droit avec flèche 10"/>
          <p:cNvCxnSpPr>
            <a:stCxn id="8" idx="3"/>
            <a:endCxn id="6" idx="2"/>
          </p:cNvCxnSpPr>
          <p:nvPr/>
        </p:nvCxnSpPr>
        <p:spPr>
          <a:xfrm>
            <a:off x="2761683" y="1531610"/>
            <a:ext cx="14655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Image 14" descr="j02890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249" y="1900847"/>
            <a:ext cx="1709395" cy="1125352"/>
          </a:xfrm>
          <a:prstGeom prst="rect">
            <a:avLst/>
          </a:prstGeom>
        </p:spPr>
      </p:pic>
      <p:pic>
        <p:nvPicPr>
          <p:cNvPr id="17" name="Image 16" descr="j02890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249" y="510166"/>
            <a:ext cx="1709395" cy="1125352"/>
          </a:xfrm>
          <a:prstGeom prst="rect">
            <a:avLst/>
          </a:prstGeom>
        </p:spPr>
      </p:pic>
      <p:sp>
        <p:nvSpPr>
          <p:cNvPr id="18" name="Hexagone 17"/>
          <p:cNvSpPr/>
          <p:nvPr/>
        </p:nvSpPr>
        <p:spPr>
          <a:xfrm>
            <a:off x="6400020" y="738630"/>
            <a:ext cx="1357203" cy="709770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Driver</a:t>
            </a:r>
            <a:endParaRPr lang="fr-FR" dirty="0"/>
          </a:p>
        </p:txBody>
      </p:sp>
      <p:sp>
        <p:nvSpPr>
          <p:cNvPr id="19" name="Hexagone 18"/>
          <p:cNvSpPr/>
          <p:nvPr/>
        </p:nvSpPr>
        <p:spPr>
          <a:xfrm>
            <a:off x="6400020" y="2129311"/>
            <a:ext cx="1357203" cy="709770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Driver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218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532311" y="361112"/>
            <a:ext cx="2353316" cy="2839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ENX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4227251" y="933909"/>
            <a:ext cx="610119" cy="119540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dirty="0" smtClean="0"/>
              <a:t>SOAP</a:t>
            </a:r>
            <a:endParaRPr lang="fr-FR" dirty="0"/>
          </a:p>
        </p:txBody>
      </p:sp>
      <p:pic>
        <p:nvPicPr>
          <p:cNvPr id="8" name="Image 7" descr="mc9004316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83" y="388610"/>
            <a:ext cx="2286000" cy="22860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75683" y="913236"/>
            <a:ext cx="53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GUI</a:t>
            </a:r>
          </a:p>
        </p:txBody>
      </p:sp>
      <p:cxnSp>
        <p:nvCxnSpPr>
          <p:cNvPr id="11" name="Connecteur droit avec flèche 10"/>
          <p:cNvCxnSpPr>
            <a:stCxn id="8" idx="3"/>
            <a:endCxn id="6" idx="2"/>
          </p:cNvCxnSpPr>
          <p:nvPr/>
        </p:nvCxnSpPr>
        <p:spPr>
          <a:xfrm>
            <a:off x="2761683" y="1531610"/>
            <a:ext cx="14655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Image 14" descr="j02890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249" y="1900847"/>
            <a:ext cx="1709395" cy="1125352"/>
          </a:xfrm>
          <a:prstGeom prst="rect">
            <a:avLst/>
          </a:prstGeom>
        </p:spPr>
      </p:pic>
      <p:pic>
        <p:nvPicPr>
          <p:cNvPr id="17" name="Image 16" descr="j02890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249" y="510166"/>
            <a:ext cx="1709395" cy="1125352"/>
          </a:xfrm>
          <a:prstGeom prst="rect">
            <a:avLst/>
          </a:prstGeom>
        </p:spPr>
      </p:pic>
      <p:sp>
        <p:nvSpPr>
          <p:cNvPr id="18" name="Hexagone 17"/>
          <p:cNvSpPr/>
          <p:nvPr/>
        </p:nvSpPr>
        <p:spPr>
          <a:xfrm>
            <a:off x="6400020" y="738630"/>
            <a:ext cx="1357203" cy="709770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Driver</a:t>
            </a:r>
            <a:endParaRPr lang="fr-FR" dirty="0"/>
          </a:p>
        </p:txBody>
      </p:sp>
      <p:sp>
        <p:nvSpPr>
          <p:cNvPr id="19" name="Hexagone 18"/>
          <p:cNvSpPr/>
          <p:nvPr/>
        </p:nvSpPr>
        <p:spPr>
          <a:xfrm>
            <a:off x="6400020" y="2129311"/>
            <a:ext cx="1357203" cy="709770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Driver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532311" y="3614087"/>
            <a:ext cx="2353316" cy="2839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ENX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4227251" y="4186884"/>
            <a:ext cx="610119" cy="119540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dirty="0" smtClean="0"/>
              <a:t>SOAP</a:t>
            </a:r>
            <a:endParaRPr lang="fr-FR" dirty="0"/>
          </a:p>
        </p:txBody>
      </p:sp>
      <p:pic>
        <p:nvPicPr>
          <p:cNvPr id="14" name="Image 13" descr="j02890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249" y="5153822"/>
            <a:ext cx="1709395" cy="1125352"/>
          </a:xfrm>
          <a:prstGeom prst="rect">
            <a:avLst/>
          </a:prstGeom>
        </p:spPr>
      </p:pic>
      <p:pic>
        <p:nvPicPr>
          <p:cNvPr id="16" name="Image 15" descr="j02890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249" y="3763141"/>
            <a:ext cx="1709395" cy="1125352"/>
          </a:xfrm>
          <a:prstGeom prst="rect">
            <a:avLst/>
          </a:prstGeom>
        </p:spPr>
      </p:pic>
      <p:sp>
        <p:nvSpPr>
          <p:cNvPr id="20" name="Hexagone 19"/>
          <p:cNvSpPr/>
          <p:nvPr/>
        </p:nvSpPr>
        <p:spPr>
          <a:xfrm>
            <a:off x="6400020" y="3991605"/>
            <a:ext cx="1357203" cy="709770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Driver</a:t>
            </a:r>
            <a:endParaRPr lang="fr-FR" dirty="0"/>
          </a:p>
        </p:txBody>
      </p:sp>
      <p:sp>
        <p:nvSpPr>
          <p:cNvPr id="21" name="Hexagone 20"/>
          <p:cNvSpPr/>
          <p:nvPr/>
        </p:nvSpPr>
        <p:spPr>
          <a:xfrm>
            <a:off x="6400020" y="5382286"/>
            <a:ext cx="1357203" cy="709770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Driver</a:t>
            </a:r>
            <a:endParaRPr lang="fr-FR" dirty="0"/>
          </a:p>
        </p:txBody>
      </p:sp>
      <p:cxnSp>
        <p:nvCxnSpPr>
          <p:cNvPr id="3" name="Connecteur droit avec flèche 2"/>
          <p:cNvCxnSpPr>
            <a:stCxn id="8" idx="2"/>
            <a:endCxn id="13" idx="1"/>
          </p:cNvCxnSpPr>
          <p:nvPr/>
        </p:nvCxnSpPr>
        <p:spPr>
          <a:xfrm>
            <a:off x="1618683" y="2674610"/>
            <a:ext cx="2697918" cy="16873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68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7050"/>
            <a:ext cx="8229600" cy="840391"/>
          </a:xfrm>
        </p:spPr>
        <p:txBody>
          <a:bodyPr>
            <a:normAutofit/>
          </a:bodyPr>
          <a:lstStyle/>
          <a:p>
            <a:r>
              <a:rPr lang="fr-FR" dirty="0" smtClean="0"/>
              <a:t>Narval / DCOD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23641" y="1026572"/>
            <a:ext cx="1656037" cy="15327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</a:t>
            </a:r>
            <a:r>
              <a:rPr lang="fr-FR" dirty="0" smtClean="0"/>
              <a:t>roducteur</a:t>
            </a:r>
            <a:endParaRPr lang="fr-FR" dirty="0"/>
          </a:p>
        </p:txBody>
      </p:sp>
      <p:sp>
        <p:nvSpPr>
          <p:cNvPr id="7" name="Disque magnétique 6"/>
          <p:cNvSpPr/>
          <p:nvPr/>
        </p:nvSpPr>
        <p:spPr>
          <a:xfrm>
            <a:off x="2311111" y="4681513"/>
            <a:ext cx="1650978" cy="2030254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Consommateur</a:t>
            </a:r>
          </a:p>
        </p:txBody>
      </p:sp>
      <p:cxnSp>
        <p:nvCxnSpPr>
          <p:cNvPr id="9" name="Connecteur droit avec flèche 8"/>
          <p:cNvCxnSpPr>
            <a:stCxn id="6" idx="3"/>
            <a:endCxn id="7" idx="2"/>
          </p:cNvCxnSpPr>
          <p:nvPr/>
        </p:nvCxnSpPr>
        <p:spPr>
          <a:xfrm>
            <a:off x="1779678" y="1792937"/>
            <a:ext cx="531433" cy="3903703"/>
          </a:xfrm>
          <a:prstGeom prst="straightConnector1">
            <a:avLst/>
          </a:prstGeom>
          <a:ln w="762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6" idx="3"/>
            <a:endCxn id="13" idx="1"/>
          </p:cNvCxnSpPr>
          <p:nvPr/>
        </p:nvCxnSpPr>
        <p:spPr>
          <a:xfrm>
            <a:off x="1779678" y="1792937"/>
            <a:ext cx="919264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à coins arrondis 12"/>
          <p:cNvSpPr/>
          <p:nvPr/>
        </p:nvSpPr>
        <p:spPr>
          <a:xfrm>
            <a:off x="2698942" y="1026572"/>
            <a:ext cx="1656037" cy="15327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Filtre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6310581" y="1026572"/>
            <a:ext cx="1833015" cy="15327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Consommateur</a:t>
            </a:r>
            <a:endParaRPr lang="fr-FR" dirty="0"/>
          </a:p>
        </p:txBody>
      </p:sp>
      <p:cxnSp>
        <p:nvCxnSpPr>
          <p:cNvPr id="15" name="Connecteur droit avec flèche 14"/>
          <p:cNvCxnSpPr>
            <a:stCxn id="13" idx="3"/>
            <a:endCxn id="14" idx="1"/>
          </p:cNvCxnSpPr>
          <p:nvPr/>
        </p:nvCxnSpPr>
        <p:spPr>
          <a:xfrm>
            <a:off x="4354979" y="1792937"/>
            <a:ext cx="1955602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Disque magnétique 24"/>
          <p:cNvSpPr/>
          <p:nvPr/>
        </p:nvSpPr>
        <p:spPr>
          <a:xfrm>
            <a:off x="4996954" y="4681513"/>
            <a:ext cx="1650978" cy="2030254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Consommateur</a:t>
            </a:r>
          </a:p>
        </p:txBody>
      </p:sp>
      <p:pic>
        <p:nvPicPr>
          <p:cNvPr id="28" name="Image 27" descr="spectrumtransform_transform_image0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547" y="2251429"/>
            <a:ext cx="3321557" cy="1793641"/>
          </a:xfrm>
          <a:prstGeom prst="rect">
            <a:avLst/>
          </a:prstGeom>
        </p:spPr>
      </p:pic>
      <p:cxnSp>
        <p:nvCxnSpPr>
          <p:cNvPr id="19" name="Connecteur droit avec flèche 18"/>
          <p:cNvCxnSpPr>
            <a:stCxn id="13" idx="3"/>
            <a:endCxn id="25" idx="2"/>
          </p:cNvCxnSpPr>
          <p:nvPr/>
        </p:nvCxnSpPr>
        <p:spPr>
          <a:xfrm>
            <a:off x="4354979" y="1792937"/>
            <a:ext cx="641975" cy="3903703"/>
          </a:xfrm>
          <a:prstGeom prst="straightConnector1">
            <a:avLst/>
          </a:prstGeom>
          <a:ln w="762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Ellipse 48"/>
          <p:cNvSpPr/>
          <p:nvPr/>
        </p:nvSpPr>
        <p:spPr>
          <a:xfrm>
            <a:off x="2768975" y="1655484"/>
            <a:ext cx="1521859" cy="8400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Code M</a:t>
            </a:r>
            <a:r>
              <a:rPr lang="fr-FR" dirty="0" smtClean="0"/>
              <a:t>étier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0572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</Words>
  <Application>Microsoft Macintosh PowerPoint</Application>
  <PresentationFormat>Présentation à l'écran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Narval / DCOD</vt:lpstr>
    </vt:vector>
  </TitlesOfParts>
  <Company>CSNSM - IN2P3 - 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Dosme</dc:creator>
  <cp:lastModifiedBy>Nicolas Dosme</cp:lastModifiedBy>
  <cp:revision>4</cp:revision>
  <dcterms:created xsi:type="dcterms:W3CDTF">2013-04-21T20:37:58Z</dcterms:created>
  <dcterms:modified xsi:type="dcterms:W3CDTF">2013-04-21T21:19:34Z</dcterms:modified>
</cp:coreProperties>
</file>