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1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B5F0-D4DB-5F44-9093-5FE11EAE2A5E}" type="datetimeFigureOut">
              <a:rPr lang="fr-FR" smtClean="0"/>
              <a:t>22/04/13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7AB-E65A-BA4E-982E-737830350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74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B5F0-D4DB-5F44-9093-5FE11EAE2A5E}" type="datetimeFigureOut">
              <a:rPr lang="fr-FR" smtClean="0"/>
              <a:t>22/04/13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7AB-E65A-BA4E-982E-737830350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11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B5F0-D4DB-5F44-9093-5FE11EAE2A5E}" type="datetimeFigureOut">
              <a:rPr lang="fr-FR" smtClean="0"/>
              <a:t>22/04/13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7AB-E65A-BA4E-982E-737830350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61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B5F0-D4DB-5F44-9093-5FE11EAE2A5E}" type="datetimeFigureOut">
              <a:rPr lang="fr-FR" smtClean="0"/>
              <a:t>22/04/13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7AB-E65A-BA4E-982E-737830350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72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B5F0-D4DB-5F44-9093-5FE11EAE2A5E}" type="datetimeFigureOut">
              <a:rPr lang="fr-FR" smtClean="0"/>
              <a:t>22/04/13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7AB-E65A-BA4E-982E-737830350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09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B5F0-D4DB-5F44-9093-5FE11EAE2A5E}" type="datetimeFigureOut">
              <a:rPr lang="fr-FR" smtClean="0"/>
              <a:t>22/04/13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7AB-E65A-BA4E-982E-737830350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03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B5F0-D4DB-5F44-9093-5FE11EAE2A5E}" type="datetimeFigureOut">
              <a:rPr lang="fr-FR" smtClean="0"/>
              <a:t>22/04/13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7AB-E65A-BA4E-982E-737830350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86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B5F0-D4DB-5F44-9093-5FE11EAE2A5E}" type="datetimeFigureOut">
              <a:rPr lang="fr-FR" smtClean="0"/>
              <a:t>22/04/13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7AB-E65A-BA4E-982E-737830350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11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B5F0-D4DB-5F44-9093-5FE11EAE2A5E}" type="datetimeFigureOut">
              <a:rPr lang="fr-FR" smtClean="0"/>
              <a:t>22/04/13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7AB-E65A-BA4E-982E-737830350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09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B5F0-D4DB-5F44-9093-5FE11EAE2A5E}" type="datetimeFigureOut">
              <a:rPr lang="fr-FR" smtClean="0"/>
              <a:t>22/04/13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7AB-E65A-BA4E-982E-737830350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25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B5F0-D4DB-5F44-9093-5FE11EAE2A5E}" type="datetimeFigureOut">
              <a:rPr lang="fr-FR" smtClean="0"/>
              <a:t>22/04/13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7AB-E65A-BA4E-982E-737830350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26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2B5F0-D4DB-5F44-9093-5FE11EAE2A5E}" type="datetimeFigureOut">
              <a:rPr lang="fr-FR" smtClean="0"/>
              <a:t>22/04/13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E7AB-E65A-BA4E-982E-737830350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76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nsemble Jannus 07-02-2007.jpg"/>
          <p:cNvPicPr>
            <a:picLocks noChangeAspect="1"/>
          </p:cNvPicPr>
          <p:nvPr/>
        </p:nvPicPr>
        <p:blipFill rotWithShape="1">
          <a:blip r:embed="rId2"/>
          <a:srcRect t="19102" b="6276"/>
          <a:stretch/>
        </p:blipFill>
        <p:spPr>
          <a:xfrm>
            <a:off x="46926" y="683870"/>
            <a:ext cx="9055209" cy="3600843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828423" y="683870"/>
            <a:ext cx="627974" cy="66992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01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ni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49" y="3491707"/>
            <a:ext cx="2824759" cy="33662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0" y="283254"/>
            <a:ext cx="6925158" cy="2915061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065336" y="2316821"/>
            <a:ext cx="1297813" cy="30704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037427" y="1687643"/>
            <a:ext cx="837300" cy="30704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897092" y="752540"/>
            <a:ext cx="1297813" cy="30704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357606" y="1435298"/>
            <a:ext cx="1689658" cy="307049"/>
          </a:xfrm>
          <a:prstGeom prst="round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35398" y="4954655"/>
            <a:ext cx="398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Gonio</a:t>
            </a:r>
            <a:r>
              <a:rPr lang="fr-FR" dirty="0" smtClean="0"/>
              <a:t>: 2 Translations – 2 Rotations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826925" y="5259461"/>
            <a:ext cx="398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Moteurs Pas-à-Pas, commandés par carte sur slot PCI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521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7001968" y="757766"/>
            <a:ext cx="1176862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Interface Utilisateur</a:t>
            </a:r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502379" y="856786"/>
            <a:ext cx="80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PIXE</a:t>
            </a:r>
            <a:endParaRPr lang="fr-FR" dirty="0"/>
          </a:p>
        </p:txBody>
      </p:sp>
      <p:sp>
        <p:nvSpPr>
          <p:cNvPr id="5" name="Égal 4"/>
          <p:cNvSpPr/>
          <p:nvPr/>
        </p:nvSpPr>
        <p:spPr>
          <a:xfrm>
            <a:off x="1049862" y="1003298"/>
            <a:ext cx="135471" cy="115261"/>
          </a:xfrm>
          <a:prstGeom prst="mathEqual">
            <a:avLst>
              <a:gd name="adj1" fmla="val 9170"/>
              <a:gd name="adj2" fmla="val 301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 descr="IMG_20130419_103416_17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8751" r="15898" b="29257"/>
          <a:stretch/>
        </p:blipFill>
        <p:spPr>
          <a:xfrm>
            <a:off x="1515533" y="523001"/>
            <a:ext cx="1024466" cy="375325"/>
          </a:xfrm>
          <a:prstGeom prst="rect">
            <a:avLst/>
          </a:prstGeom>
        </p:spPr>
      </p:pic>
      <p:pic>
        <p:nvPicPr>
          <p:cNvPr id="7" name="Image 6" descr="IMG_20130419_103416_17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8751" r="15898" b="29257"/>
          <a:stretch/>
        </p:blipFill>
        <p:spPr>
          <a:xfrm>
            <a:off x="1515533" y="1019173"/>
            <a:ext cx="1024466" cy="3753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85534" y="586709"/>
            <a:ext cx="169333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Electronique constructeur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2785537" y="1095313"/>
            <a:ext cx="169333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Electronique constructeur</a:t>
            </a:r>
            <a:endParaRPr lang="fr-FR" sz="1100" dirty="0"/>
          </a:p>
        </p:txBody>
      </p:sp>
      <p:sp>
        <p:nvSpPr>
          <p:cNvPr id="10" name="ZoneTexte 9"/>
          <p:cNvSpPr txBox="1"/>
          <p:nvPr/>
        </p:nvSpPr>
        <p:spPr>
          <a:xfrm>
            <a:off x="4792138" y="705247"/>
            <a:ext cx="905933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Serveur (Logiciel constructeur)</a:t>
            </a:r>
            <a:endParaRPr lang="fr-FR" sz="10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4478870" y="740833"/>
            <a:ext cx="3132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478870" y="1226118"/>
            <a:ext cx="3132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444999" y="532107"/>
            <a:ext cx="440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USB</a:t>
            </a:r>
            <a:endParaRPr lang="fr-FR" sz="9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436535" y="1005298"/>
            <a:ext cx="440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USB</a:t>
            </a:r>
            <a:endParaRPr lang="fr-FR" sz="900" dirty="0"/>
          </a:p>
        </p:txBody>
      </p:sp>
      <p:cxnSp>
        <p:nvCxnSpPr>
          <p:cNvPr id="20" name="Connecteur droit 19"/>
          <p:cNvCxnSpPr>
            <a:stCxn id="6" idx="3"/>
            <a:endCxn id="8" idx="1"/>
          </p:cNvCxnSpPr>
          <p:nvPr/>
        </p:nvCxnSpPr>
        <p:spPr>
          <a:xfrm>
            <a:off x="2539999" y="710664"/>
            <a:ext cx="245535" cy="6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endCxn id="9" idx="1"/>
          </p:cNvCxnSpPr>
          <p:nvPr/>
        </p:nvCxnSpPr>
        <p:spPr>
          <a:xfrm>
            <a:off x="2539999" y="1226118"/>
            <a:ext cx="2455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hevron 31"/>
          <p:cNvSpPr/>
          <p:nvPr/>
        </p:nvSpPr>
        <p:spPr>
          <a:xfrm>
            <a:off x="5842000" y="872925"/>
            <a:ext cx="1024467" cy="21176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892799" y="1168128"/>
            <a:ext cx="905933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Spectre en Energie</a:t>
            </a:r>
            <a:endParaRPr lang="fr-FR" sz="1000" dirty="0"/>
          </a:p>
        </p:txBody>
      </p:sp>
      <p:grpSp>
        <p:nvGrpSpPr>
          <p:cNvPr id="90" name="Grouper 89"/>
          <p:cNvGrpSpPr/>
          <p:nvPr/>
        </p:nvGrpSpPr>
        <p:grpSpPr>
          <a:xfrm>
            <a:off x="401338" y="3456892"/>
            <a:ext cx="7134024" cy="873788"/>
            <a:chOff x="401338" y="3456892"/>
            <a:chExt cx="7134024" cy="873788"/>
          </a:xfrm>
        </p:grpSpPr>
        <p:sp>
          <p:nvSpPr>
            <p:cNvPr id="52" name="ZoneTexte 51"/>
            <p:cNvSpPr txBox="1"/>
            <p:nvPr/>
          </p:nvSpPr>
          <p:spPr>
            <a:xfrm>
              <a:off x="401338" y="3480211"/>
              <a:ext cx="809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ERDA</a:t>
              </a:r>
              <a:endParaRPr lang="fr-FR" dirty="0"/>
            </a:p>
          </p:txBody>
        </p:sp>
        <p:sp>
          <p:nvSpPr>
            <p:cNvPr id="53" name="Égal 52"/>
            <p:cNvSpPr/>
            <p:nvPr/>
          </p:nvSpPr>
          <p:spPr>
            <a:xfrm>
              <a:off x="1016557" y="3618256"/>
              <a:ext cx="135471" cy="115261"/>
            </a:xfrm>
            <a:prstGeom prst="mathEqual">
              <a:avLst>
                <a:gd name="adj1" fmla="val 9170"/>
                <a:gd name="adj2" fmla="val 301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1311766" y="3556414"/>
              <a:ext cx="1363698" cy="27699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Détecteur Si PIPS</a:t>
              </a:r>
              <a:endParaRPr lang="fr-FR" sz="120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2929472" y="3561359"/>
              <a:ext cx="753530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err="1" smtClean="0"/>
                <a:t>PréAmpli</a:t>
              </a:r>
              <a:endParaRPr lang="fr-FR" sz="1100" dirty="0"/>
            </a:p>
          </p:txBody>
        </p:sp>
        <p:cxnSp>
          <p:nvCxnSpPr>
            <p:cNvPr id="56" name="Connecteur droit 55"/>
            <p:cNvCxnSpPr>
              <a:endCxn id="55" idx="1"/>
            </p:cNvCxnSpPr>
            <p:nvPr/>
          </p:nvCxnSpPr>
          <p:spPr>
            <a:xfrm>
              <a:off x="2683933" y="3692164"/>
              <a:ext cx="24553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3937005" y="3556414"/>
              <a:ext cx="575731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TNT2</a:t>
              </a:r>
              <a:endParaRPr lang="fr-FR" sz="1100" dirty="0"/>
            </a:p>
          </p:txBody>
        </p:sp>
        <p:cxnSp>
          <p:nvCxnSpPr>
            <p:cNvPr id="58" name="Connecteur droit 57"/>
            <p:cNvCxnSpPr>
              <a:endCxn id="57" idx="1"/>
            </p:cNvCxnSpPr>
            <p:nvPr/>
          </p:nvCxnSpPr>
          <p:spPr>
            <a:xfrm>
              <a:off x="3691467" y="3687219"/>
              <a:ext cx="24553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4758271" y="3556414"/>
              <a:ext cx="465663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TUC</a:t>
              </a:r>
              <a:endParaRPr lang="fr-FR" sz="1100" dirty="0"/>
            </a:p>
          </p:txBody>
        </p:sp>
        <p:cxnSp>
          <p:nvCxnSpPr>
            <p:cNvPr id="60" name="Connecteur droit 59"/>
            <p:cNvCxnSpPr>
              <a:endCxn id="59" idx="1"/>
            </p:cNvCxnSpPr>
            <p:nvPr/>
          </p:nvCxnSpPr>
          <p:spPr>
            <a:xfrm>
              <a:off x="4512733" y="3687219"/>
              <a:ext cx="24553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4453470" y="3456892"/>
              <a:ext cx="4402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USB</a:t>
              </a:r>
              <a:endParaRPr lang="fr-FR" sz="900" dirty="0"/>
            </a:p>
          </p:txBody>
        </p:sp>
        <p:sp>
          <p:nvSpPr>
            <p:cNvPr id="62" name="Chevron 61"/>
            <p:cNvSpPr/>
            <p:nvPr/>
          </p:nvSpPr>
          <p:spPr>
            <a:xfrm>
              <a:off x="5249334" y="3584575"/>
              <a:ext cx="1024467" cy="21176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358500" y="3469416"/>
              <a:ext cx="1176862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Interface Utilisateur</a:t>
              </a:r>
              <a:endParaRPr lang="fr-FR" sz="1200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5300133" y="3879778"/>
              <a:ext cx="905933" cy="40011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Spectre en Energie</a:t>
              </a:r>
              <a:endParaRPr lang="fr-FR" sz="10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3937005" y="4069070"/>
              <a:ext cx="575731" cy="261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PSA</a:t>
              </a:r>
              <a:endParaRPr lang="fr-FR" sz="1100" dirty="0"/>
            </a:p>
          </p:txBody>
        </p:sp>
        <p:cxnSp>
          <p:nvCxnSpPr>
            <p:cNvPr id="66" name="Connecteur droit 65"/>
            <p:cNvCxnSpPr>
              <a:stCxn id="57" idx="2"/>
              <a:endCxn id="65" idx="0"/>
            </p:cNvCxnSpPr>
            <p:nvPr/>
          </p:nvCxnSpPr>
          <p:spPr>
            <a:xfrm>
              <a:off x="4224871" y="3818024"/>
              <a:ext cx="0" cy="25104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flipH="1">
              <a:off x="4512735" y="4187602"/>
              <a:ext cx="787398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er 80"/>
          <p:cNvGrpSpPr/>
          <p:nvPr/>
        </p:nvGrpSpPr>
        <p:grpSpPr>
          <a:xfrm>
            <a:off x="460609" y="1862176"/>
            <a:ext cx="6998552" cy="822996"/>
            <a:chOff x="460609" y="1642034"/>
            <a:chExt cx="6998552" cy="822996"/>
          </a:xfrm>
        </p:grpSpPr>
        <p:sp>
          <p:nvSpPr>
            <p:cNvPr id="34" name="ZoneTexte 33"/>
            <p:cNvSpPr txBox="1"/>
            <p:nvPr/>
          </p:nvSpPr>
          <p:spPr>
            <a:xfrm>
              <a:off x="460609" y="1665353"/>
              <a:ext cx="809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RBS</a:t>
              </a:r>
              <a:endParaRPr lang="fr-FR" dirty="0"/>
            </a:p>
          </p:txBody>
        </p:sp>
        <p:sp>
          <p:nvSpPr>
            <p:cNvPr id="35" name="Égal 34"/>
            <p:cNvSpPr/>
            <p:nvPr/>
          </p:nvSpPr>
          <p:spPr>
            <a:xfrm>
              <a:off x="940356" y="1803398"/>
              <a:ext cx="135471" cy="115261"/>
            </a:xfrm>
            <a:prstGeom prst="mathEqual">
              <a:avLst>
                <a:gd name="adj1" fmla="val 9170"/>
                <a:gd name="adj2" fmla="val 301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235565" y="1741556"/>
              <a:ext cx="1363698" cy="27699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Détecteur Si PIPS</a:t>
              </a:r>
              <a:endParaRPr lang="fr-FR" sz="1200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853271" y="1746501"/>
              <a:ext cx="753530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err="1" smtClean="0"/>
                <a:t>PréAmpli</a:t>
              </a:r>
              <a:endParaRPr lang="fr-FR" sz="1100" dirty="0"/>
            </a:p>
          </p:txBody>
        </p:sp>
        <p:cxnSp>
          <p:nvCxnSpPr>
            <p:cNvPr id="40" name="Connecteur droit 39"/>
            <p:cNvCxnSpPr>
              <a:endCxn id="39" idx="1"/>
            </p:cNvCxnSpPr>
            <p:nvPr/>
          </p:nvCxnSpPr>
          <p:spPr>
            <a:xfrm>
              <a:off x="2607732" y="1877306"/>
              <a:ext cx="24553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3860804" y="1741556"/>
              <a:ext cx="575731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TNT2</a:t>
              </a:r>
              <a:endParaRPr lang="fr-FR" sz="1100" dirty="0"/>
            </a:p>
          </p:txBody>
        </p:sp>
        <p:cxnSp>
          <p:nvCxnSpPr>
            <p:cNvPr id="43" name="Connecteur droit 42"/>
            <p:cNvCxnSpPr>
              <a:endCxn id="42" idx="1"/>
            </p:cNvCxnSpPr>
            <p:nvPr/>
          </p:nvCxnSpPr>
          <p:spPr>
            <a:xfrm>
              <a:off x="3615266" y="1872361"/>
              <a:ext cx="24553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4682070" y="1741556"/>
              <a:ext cx="465663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TUC</a:t>
              </a:r>
              <a:endParaRPr lang="fr-FR" sz="1100" dirty="0"/>
            </a:p>
          </p:txBody>
        </p:sp>
        <p:cxnSp>
          <p:nvCxnSpPr>
            <p:cNvPr id="46" name="Connecteur droit 45"/>
            <p:cNvCxnSpPr>
              <a:endCxn id="45" idx="1"/>
            </p:cNvCxnSpPr>
            <p:nvPr/>
          </p:nvCxnSpPr>
          <p:spPr>
            <a:xfrm>
              <a:off x="4436532" y="1872361"/>
              <a:ext cx="24553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4377269" y="1642034"/>
              <a:ext cx="4402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USB</a:t>
              </a:r>
              <a:endParaRPr lang="fr-FR" sz="900" dirty="0"/>
            </a:p>
          </p:txBody>
        </p:sp>
        <p:sp>
          <p:nvSpPr>
            <p:cNvPr id="49" name="Chevron 48"/>
            <p:cNvSpPr/>
            <p:nvPr/>
          </p:nvSpPr>
          <p:spPr>
            <a:xfrm>
              <a:off x="5173133" y="1769717"/>
              <a:ext cx="1024467" cy="211766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282299" y="1654558"/>
              <a:ext cx="1176862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Interface Utilisateur</a:t>
              </a:r>
              <a:endParaRPr lang="fr-FR" sz="12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223932" y="2064920"/>
              <a:ext cx="905933" cy="40011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Spectre en Energie</a:t>
              </a:r>
              <a:endParaRPr lang="fr-FR" sz="10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1244026" y="2164900"/>
              <a:ext cx="136369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Détecteur Si PIPS</a:t>
              </a:r>
              <a:endParaRPr lang="fr-FR" sz="12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861732" y="2169845"/>
              <a:ext cx="753530" cy="261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err="1" smtClean="0"/>
                <a:t>PréAmpli</a:t>
              </a:r>
              <a:endParaRPr lang="fr-FR" sz="1100" dirty="0"/>
            </a:p>
          </p:txBody>
        </p:sp>
        <p:cxnSp>
          <p:nvCxnSpPr>
            <p:cNvPr id="75" name="Connecteur droit 74"/>
            <p:cNvCxnSpPr>
              <a:endCxn id="74" idx="1"/>
            </p:cNvCxnSpPr>
            <p:nvPr/>
          </p:nvCxnSpPr>
          <p:spPr>
            <a:xfrm>
              <a:off x="2616193" y="2300650"/>
              <a:ext cx="245539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3623727" y="2295705"/>
              <a:ext cx="516473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>
              <a:endCxn id="42" idx="2"/>
            </p:cNvCxnSpPr>
            <p:nvPr/>
          </p:nvCxnSpPr>
          <p:spPr>
            <a:xfrm flipV="1">
              <a:off x="4140200" y="2003166"/>
              <a:ext cx="8470" cy="297484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er 111"/>
          <p:cNvGrpSpPr/>
          <p:nvPr/>
        </p:nvGrpSpPr>
        <p:grpSpPr>
          <a:xfrm>
            <a:off x="816771" y="4915314"/>
            <a:ext cx="6452149" cy="1367812"/>
            <a:chOff x="156371" y="4813714"/>
            <a:chExt cx="6452149" cy="1367812"/>
          </a:xfrm>
        </p:grpSpPr>
        <p:grpSp>
          <p:nvGrpSpPr>
            <p:cNvPr id="109" name="Grouper 108"/>
            <p:cNvGrpSpPr/>
            <p:nvPr/>
          </p:nvGrpSpPr>
          <p:grpSpPr>
            <a:xfrm>
              <a:off x="1790134" y="4813714"/>
              <a:ext cx="4818386" cy="1367812"/>
              <a:chOff x="659834" y="4750214"/>
              <a:chExt cx="4818386" cy="1367812"/>
            </a:xfrm>
          </p:grpSpPr>
          <p:grpSp>
            <p:nvGrpSpPr>
              <p:cNvPr id="89" name="Grouper 88"/>
              <p:cNvGrpSpPr/>
              <p:nvPr/>
            </p:nvGrpSpPr>
            <p:grpSpPr>
              <a:xfrm>
                <a:off x="659834" y="5348866"/>
                <a:ext cx="3200970" cy="276999"/>
                <a:chOff x="833684" y="5479447"/>
                <a:chExt cx="3200970" cy="276999"/>
              </a:xfrm>
            </p:grpSpPr>
            <p:sp>
              <p:nvSpPr>
                <p:cNvPr id="84" name="ZoneTexte 83"/>
                <p:cNvSpPr txBox="1"/>
                <p:nvPr/>
              </p:nvSpPr>
              <p:spPr>
                <a:xfrm>
                  <a:off x="833684" y="5479447"/>
                  <a:ext cx="1363698" cy="27699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Détecteur Si PIPS</a:t>
                  </a:r>
                  <a:endParaRPr lang="fr-FR" sz="1200" dirty="0"/>
                </a:p>
              </p:txBody>
            </p:sp>
            <p:sp>
              <p:nvSpPr>
                <p:cNvPr id="85" name="ZoneTexte 84"/>
                <p:cNvSpPr txBox="1"/>
                <p:nvPr/>
              </p:nvSpPr>
              <p:spPr>
                <a:xfrm>
                  <a:off x="2451390" y="5484392"/>
                  <a:ext cx="753530" cy="26161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dirty="0" err="1" smtClean="0"/>
                    <a:t>PréAmpli</a:t>
                  </a:r>
                  <a:endParaRPr lang="fr-FR" sz="1100" dirty="0"/>
                </a:p>
              </p:txBody>
            </p:sp>
            <p:cxnSp>
              <p:nvCxnSpPr>
                <p:cNvPr id="86" name="Connecteur droit 85"/>
                <p:cNvCxnSpPr>
                  <a:endCxn id="85" idx="1"/>
                </p:cNvCxnSpPr>
                <p:nvPr/>
              </p:nvCxnSpPr>
              <p:spPr>
                <a:xfrm>
                  <a:off x="2205851" y="5615197"/>
                  <a:ext cx="24553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ZoneTexte 86"/>
                <p:cNvSpPr txBox="1"/>
                <p:nvPr/>
              </p:nvSpPr>
              <p:spPr>
                <a:xfrm>
                  <a:off x="3458923" y="5479447"/>
                  <a:ext cx="575731" cy="26161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dirty="0" smtClean="0"/>
                    <a:t>TNT2</a:t>
                  </a:r>
                  <a:endParaRPr lang="fr-FR" sz="1100" dirty="0"/>
                </a:p>
              </p:txBody>
            </p:sp>
            <p:cxnSp>
              <p:nvCxnSpPr>
                <p:cNvPr id="88" name="Connecteur droit 87"/>
                <p:cNvCxnSpPr>
                  <a:endCxn id="87" idx="1"/>
                </p:cNvCxnSpPr>
                <p:nvPr/>
              </p:nvCxnSpPr>
              <p:spPr>
                <a:xfrm>
                  <a:off x="3213385" y="5610252"/>
                  <a:ext cx="24553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1" name="Image 90" descr="IMG_20130419_103416_171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2" t="18751" r="15898" b="29257"/>
              <a:stretch/>
            </p:blipFill>
            <p:spPr>
              <a:xfrm>
                <a:off x="749298" y="5717301"/>
                <a:ext cx="1024466" cy="37532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sp>
            <p:nvSpPr>
              <p:cNvPr id="92" name="ZoneTexte 91"/>
              <p:cNvSpPr txBox="1"/>
              <p:nvPr/>
            </p:nvSpPr>
            <p:spPr>
              <a:xfrm>
                <a:off x="2019299" y="5781009"/>
                <a:ext cx="1693333" cy="2616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 smtClean="0"/>
                  <a:t>Electronique constructeur</a:t>
                </a:r>
                <a:endParaRPr lang="fr-FR" sz="1100" dirty="0"/>
              </a:p>
            </p:txBody>
          </p:sp>
          <p:cxnSp>
            <p:nvCxnSpPr>
              <p:cNvPr id="94" name="Connecteur droit 93"/>
              <p:cNvCxnSpPr/>
              <p:nvPr/>
            </p:nvCxnSpPr>
            <p:spPr>
              <a:xfrm>
                <a:off x="3712635" y="5935133"/>
                <a:ext cx="56727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ZoneTexte 94"/>
              <p:cNvSpPr txBox="1"/>
              <p:nvPr/>
            </p:nvSpPr>
            <p:spPr>
              <a:xfrm>
                <a:off x="3805764" y="5726407"/>
                <a:ext cx="833972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900" dirty="0" smtClean="0"/>
                  <a:t>USB</a:t>
                </a:r>
                <a:endParaRPr lang="fr-FR" sz="900" dirty="0"/>
              </a:p>
            </p:txBody>
          </p:sp>
          <p:cxnSp>
            <p:nvCxnSpPr>
              <p:cNvPr id="96" name="Connecteur droit 95"/>
              <p:cNvCxnSpPr>
                <a:stCxn id="91" idx="3"/>
                <a:endCxn id="92" idx="1"/>
              </p:cNvCxnSpPr>
              <p:nvPr/>
            </p:nvCxnSpPr>
            <p:spPr>
              <a:xfrm>
                <a:off x="1773764" y="5904964"/>
                <a:ext cx="245535" cy="68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3860811" y="5465170"/>
                <a:ext cx="4191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ZoneTexte 97"/>
              <p:cNvSpPr txBox="1"/>
              <p:nvPr/>
            </p:nvSpPr>
            <p:spPr>
              <a:xfrm>
                <a:off x="3852340" y="5256444"/>
                <a:ext cx="44027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900" dirty="0" smtClean="0"/>
                  <a:t>USB</a:t>
                </a:r>
                <a:endParaRPr lang="fr-FR" sz="900" dirty="0"/>
              </a:p>
            </p:txBody>
          </p:sp>
          <p:sp>
            <p:nvSpPr>
              <p:cNvPr id="100" name="Rectangle à coins arrondis 99"/>
              <p:cNvSpPr/>
              <p:nvPr/>
            </p:nvSpPr>
            <p:spPr>
              <a:xfrm>
                <a:off x="4279911" y="5281844"/>
                <a:ext cx="1032922" cy="836182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ZoneTexte 105"/>
              <p:cNvSpPr txBox="1"/>
              <p:nvPr/>
            </p:nvSpPr>
            <p:spPr>
              <a:xfrm>
                <a:off x="4114522" y="4750214"/>
                <a:ext cx="1363698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« </a:t>
                </a:r>
                <a:r>
                  <a:rPr lang="fr-FR" sz="1200" dirty="0" err="1" smtClean="0"/>
                  <a:t>NouvoGonio</a:t>
                </a:r>
                <a:r>
                  <a:rPr lang="fr-FR" sz="1200" smtClean="0"/>
                  <a:t> »</a:t>
                </a:r>
                <a:endParaRPr lang="fr-FR" sz="1200" dirty="0"/>
              </a:p>
            </p:txBody>
          </p:sp>
          <p:cxnSp>
            <p:nvCxnSpPr>
              <p:cNvPr id="108" name="Connecteur droit 107"/>
              <p:cNvCxnSpPr>
                <a:stCxn id="106" idx="2"/>
                <a:endCxn id="100" idx="0"/>
              </p:cNvCxnSpPr>
              <p:nvPr/>
            </p:nvCxnSpPr>
            <p:spPr>
              <a:xfrm>
                <a:off x="4796371" y="5027213"/>
                <a:ext cx="1" cy="25463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ZoneTexte 109"/>
            <p:cNvSpPr txBox="1"/>
            <p:nvPr/>
          </p:nvSpPr>
          <p:spPr>
            <a:xfrm>
              <a:off x="156371" y="5437077"/>
              <a:ext cx="1443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Cartographie µ-PIXE+STIM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11" name="Égal 110"/>
            <p:cNvSpPr/>
            <p:nvPr/>
          </p:nvSpPr>
          <p:spPr>
            <a:xfrm>
              <a:off x="1540365" y="5742782"/>
              <a:ext cx="135471" cy="115261"/>
            </a:xfrm>
            <a:prstGeom prst="mathEqual">
              <a:avLst>
                <a:gd name="adj1" fmla="val 9170"/>
                <a:gd name="adj2" fmla="val 301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7619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84</Words>
  <Application>Microsoft Macintosh PowerPoint</Application>
  <PresentationFormat>Présentation à l'écran (4:3)</PresentationFormat>
  <Paragraphs>37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CSNSM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 Bachelet</dc:creator>
  <cp:lastModifiedBy>Nicolas Dosme</cp:lastModifiedBy>
  <cp:revision>13</cp:revision>
  <dcterms:created xsi:type="dcterms:W3CDTF">2013-04-19T07:03:53Z</dcterms:created>
  <dcterms:modified xsi:type="dcterms:W3CDTF">2013-04-22T16:58:55Z</dcterms:modified>
</cp:coreProperties>
</file>